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9359900" cy="2447925"/>
  <p:notesSz cx="6858000" cy="9144000"/>
  <p:defaultTextStyle>
    <a:defPPr>
      <a:defRPr lang="es-CO"/>
    </a:defPPr>
    <a:lvl1pPr marL="0" algn="l" defTabSz="570128" rtl="0" eaLnBrk="1" latinLnBrk="0" hangingPunct="1">
      <a:defRPr sz="1122" kern="1200">
        <a:solidFill>
          <a:schemeClr val="tx1"/>
        </a:solidFill>
        <a:latin typeface="+mn-lt"/>
        <a:ea typeface="+mn-ea"/>
        <a:cs typeface="+mn-cs"/>
      </a:defRPr>
    </a:lvl1pPr>
    <a:lvl2pPr marL="285064" algn="l" defTabSz="570128" rtl="0" eaLnBrk="1" latinLnBrk="0" hangingPunct="1">
      <a:defRPr sz="1122" kern="1200">
        <a:solidFill>
          <a:schemeClr val="tx1"/>
        </a:solidFill>
        <a:latin typeface="+mn-lt"/>
        <a:ea typeface="+mn-ea"/>
        <a:cs typeface="+mn-cs"/>
      </a:defRPr>
    </a:lvl2pPr>
    <a:lvl3pPr marL="570128" algn="l" defTabSz="570128" rtl="0" eaLnBrk="1" latinLnBrk="0" hangingPunct="1">
      <a:defRPr sz="1122" kern="1200">
        <a:solidFill>
          <a:schemeClr val="tx1"/>
        </a:solidFill>
        <a:latin typeface="+mn-lt"/>
        <a:ea typeface="+mn-ea"/>
        <a:cs typeface="+mn-cs"/>
      </a:defRPr>
    </a:lvl3pPr>
    <a:lvl4pPr marL="855193" algn="l" defTabSz="570128" rtl="0" eaLnBrk="1" latinLnBrk="0" hangingPunct="1">
      <a:defRPr sz="1122" kern="1200">
        <a:solidFill>
          <a:schemeClr val="tx1"/>
        </a:solidFill>
        <a:latin typeface="+mn-lt"/>
        <a:ea typeface="+mn-ea"/>
        <a:cs typeface="+mn-cs"/>
      </a:defRPr>
    </a:lvl4pPr>
    <a:lvl5pPr marL="1140257" algn="l" defTabSz="570128" rtl="0" eaLnBrk="1" latinLnBrk="0" hangingPunct="1">
      <a:defRPr sz="1122" kern="1200">
        <a:solidFill>
          <a:schemeClr val="tx1"/>
        </a:solidFill>
        <a:latin typeface="+mn-lt"/>
        <a:ea typeface="+mn-ea"/>
        <a:cs typeface="+mn-cs"/>
      </a:defRPr>
    </a:lvl5pPr>
    <a:lvl6pPr marL="1425321" algn="l" defTabSz="570128" rtl="0" eaLnBrk="1" latinLnBrk="0" hangingPunct="1">
      <a:defRPr sz="1122" kern="1200">
        <a:solidFill>
          <a:schemeClr val="tx1"/>
        </a:solidFill>
        <a:latin typeface="+mn-lt"/>
        <a:ea typeface="+mn-ea"/>
        <a:cs typeface="+mn-cs"/>
      </a:defRPr>
    </a:lvl6pPr>
    <a:lvl7pPr marL="1710385" algn="l" defTabSz="570128" rtl="0" eaLnBrk="1" latinLnBrk="0" hangingPunct="1">
      <a:defRPr sz="1122" kern="1200">
        <a:solidFill>
          <a:schemeClr val="tx1"/>
        </a:solidFill>
        <a:latin typeface="+mn-lt"/>
        <a:ea typeface="+mn-ea"/>
        <a:cs typeface="+mn-cs"/>
      </a:defRPr>
    </a:lvl7pPr>
    <a:lvl8pPr marL="1995449" algn="l" defTabSz="570128" rtl="0" eaLnBrk="1" latinLnBrk="0" hangingPunct="1">
      <a:defRPr sz="1122" kern="1200">
        <a:solidFill>
          <a:schemeClr val="tx1"/>
        </a:solidFill>
        <a:latin typeface="+mn-lt"/>
        <a:ea typeface="+mn-ea"/>
        <a:cs typeface="+mn-cs"/>
      </a:defRPr>
    </a:lvl8pPr>
    <a:lvl9pPr marL="2280514" algn="l" defTabSz="570128" rtl="0" eaLnBrk="1" latinLnBrk="0" hangingPunct="1">
      <a:defRPr sz="112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14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988" y="400621"/>
            <a:ext cx="7019925" cy="852241"/>
          </a:xfrm>
        </p:spPr>
        <p:txBody>
          <a:bodyPr anchor="b"/>
          <a:lstStyle>
            <a:lvl1pPr algn="ctr">
              <a:defRPr sz="214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988" y="1285727"/>
            <a:ext cx="7019925" cy="591015"/>
          </a:xfrm>
        </p:spPr>
        <p:txBody>
          <a:bodyPr/>
          <a:lstStyle>
            <a:lvl1pPr marL="0" indent="0" algn="ctr">
              <a:buNone/>
              <a:defRPr sz="857"/>
            </a:lvl1pPr>
            <a:lvl2pPr marL="163175" indent="0" algn="ctr">
              <a:buNone/>
              <a:defRPr sz="714"/>
            </a:lvl2pPr>
            <a:lvl3pPr marL="326349" indent="0" algn="ctr">
              <a:buNone/>
              <a:defRPr sz="642"/>
            </a:lvl3pPr>
            <a:lvl4pPr marL="489524" indent="0" algn="ctr">
              <a:buNone/>
              <a:defRPr sz="571"/>
            </a:lvl4pPr>
            <a:lvl5pPr marL="652699" indent="0" algn="ctr">
              <a:buNone/>
              <a:defRPr sz="571"/>
            </a:lvl5pPr>
            <a:lvl6pPr marL="815873" indent="0" algn="ctr">
              <a:buNone/>
              <a:defRPr sz="571"/>
            </a:lvl6pPr>
            <a:lvl7pPr marL="979048" indent="0" algn="ctr">
              <a:buNone/>
              <a:defRPr sz="571"/>
            </a:lvl7pPr>
            <a:lvl8pPr marL="1142223" indent="0" algn="ctr">
              <a:buNone/>
              <a:defRPr sz="571"/>
            </a:lvl8pPr>
            <a:lvl9pPr marL="1305397" indent="0" algn="ctr">
              <a:buNone/>
              <a:defRPr sz="571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359900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353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4537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8179" y="130329"/>
            <a:ext cx="2018228" cy="207450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493" y="130329"/>
            <a:ext cx="5937687" cy="207450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728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5823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18" y="610281"/>
            <a:ext cx="8072914" cy="1018269"/>
          </a:xfrm>
        </p:spPr>
        <p:txBody>
          <a:bodyPr anchor="b"/>
          <a:lstStyle>
            <a:lvl1pPr>
              <a:defRPr sz="214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8618" y="1638184"/>
            <a:ext cx="8072914" cy="535483"/>
          </a:xfrm>
        </p:spPr>
        <p:txBody>
          <a:bodyPr/>
          <a:lstStyle>
            <a:lvl1pPr marL="0" indent="0">
              <a:buNone/>
              <a:defRPr sz="857">
                <a:solidFill>
                  <a:schemeClr val="tx1">
                    <a:tint val="75000"/>
                  </a:schemeClr>
                </a:solidFill>
              </a:defRPr>
            </a:lvl1pPr>
            <a:lvl2pPr marL="163175" indent="0">
              <a:buNone/>
              <a:defRPr sz="714">
                <a:solidFill>
                  <a:schemeClr val="tx1">
                    <a:tint val="75000"/>
                  </a:schemeClr>
                </a:solidFill>
              </a:defRPr>
            </a:lvl2pPr>
            <a:lvl3pPr marL="326349" indent="0">
              <a:buNone/>
              <a:defRPr sz="642">
                <a:solidFill>
                  <a:schemeClr val="tx1">
                    <a:tint val="75000"/>
                  </a:schemeClr>
                </a:solidFill>
              </a:defRPr>
            </a:lvl3pPr>
            <a:lvl4pPr marL="489524" indent="0">
              <a:buNone/>
              <a:defRPr sz="571">
                <a:solidFill>
                  <a:schemeClr val="tx1">
                    <a:tint val="75000"/>
                  </a:schemeClr>
                </a:solidFill>
              </a:defRPr>
            </a:lvl4pPr>
            <a:lvl5pPr marL="652699" indent="0">
              <a:buNone/>
              <a:defRPr sz="571">
                <a:solidFill>
                  <a:schemeClr val="tx1">
                    <a:tint val="75000"/>
                  </a:schemeClr>
                </a:solidFill>
              </a:defRPr>
            </a:lvl5pPr>
            <a:lvl6pPr marL="815873" indent="0">
              <a:buNone/>
              <a:defRPr sz="571">
                <a:solidFill>
                  <a:schemeClr val="tx1">
                    <a:tint val="75000"/>
                  </a:schemeClr>
                </a:solidFill>
              </a:defRPr>
            </a:lvl6pPr>
            <a:lvl7pPr marL="979048" indent="0">
              <a:buNone/>
              <a:defRPr sz="571">
                <a:solidFill>
                  <a:schemeClr val="tx1">
                    <a:tint val="75000"/>
                  </a:schemeClr>
                </a:solidFill>
              </a:defRPr>
            </a:lvl7pPr>
            <a:lvl8pPr marL="1142223" indent="0">
              <a:buNone/>
              <a:defRPr sz="571">
                <a:solidFill>
                  <a:schemeClr val="tx1">
                    <a:tint val="75000"/>
                  </a:schemeClr>
                </a:solidFill>
              </a:defRPr>
            </a:lvl8pPr>
            <a:lvl9pPr marL="1305397" indent="0">
              <a:buNone/>
              <a:defRPr sz="5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5662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3493" y="651647"/>
            <a:ext cx="3977958" cy="155318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8449" y="651647"/>
            <a:ext cx="3977958" cy="155318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7096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712" y="130330"/>
            <a:ext cx="8072914" cy="47315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4713" y="600082"/>
            <a:ext cx="3959676" cy="294091"/>
          </a:xfrm>
        </p:spPr>
        <p:txBody>
          <a:bodyPr anchor="b"/>
          <a:lstStyle>
            <a:lvl1pPr marL="0" indent="0">
              <a:buNone/>
              <a:defRPr sz="857" b="1"/>
            </a:lvl1pPr>
            <a:lvl2pPr marL="163175" indent="0">
              <a:buNone/>
              <a:defRPr sz="714" b="1"/>
            </a:lvl2pPr>
            <a:lvl3pPr marL="326349" indent="0">
              <a:buNone/>
              <a:defRPr sz="642" b="1"/>
            </a:lvl3pPr>
            <a:lvl4pPr marL="489524" indent="0">
              <a:buNone/>
              <a:defRPr sz="571" b="1"/>
            </a:lvl4pPr>
            <a:lvl5pPr marL="652699" indent="0">
              <a:buNone/>
              <a:defRPr sz="571" b="1"/>
            </a:lvl5pPr>
            <a:lvl6pPr marL="815873" indent="0">
              <a:buNone/>
              <a:defRPr sz="571" b="1"/>
            </a:lvl6pPr>
            <a:lvl7pPr marL="979048" indent="0">
              <a:buNone/>
              <a:defRPr sz="571" b="1"/>
            </a:lvl7pPr>
            <a:lvl8pPr marL="1142223" indent="0">
              <a:buNone/>
              <a:defRPr sz="571" b="1"/>
            </a:lvl8pPr>
            <a:lvl9pPr marL="1305397" indent="0">
              <a:buNone/>
              <a:defRPr sz="571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713" y="894173"/>
            <a:ext cx="3959676" cy="131519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8449" y="600082"/>
            <a:ext cx="3979177" cy="294091"/>
          </a:xfrm>
        </p:spPr>
        <p:txBody>
          <a:bodyPr anchor="b"/>
          <a:lstStyle>
            <a:lvl1pPr marL="0" indent="0">
              <a:buNone/>
              <a:defRPr sz="857" b="1"/>
            </a:lvl1pPr>
            <a:lvl2pPr marL="163175" indent="0">
              <a:buNone/>
              <a:defRPr sz="714" b="1"/>
            </a:lvl2pPr>
            <a:lvl3pPr marL="326349" indent="0">
              <a:buNone/>
              <a:defRPr sz="642" b="1"/>
            </a:lvl3pPr>
            <a:lvl4pPr marL="489524" indent="0">
              <a:buNone/>
              <a:defRPr sz="571" b="1"/>
            </a:lvl4pPr>
            <a:lvl5pPr marL="652699" indent="0">
              <a:buNone/>
              <a:defRPr sz="571" b="1"/>
            </a:lvl5pPr>
            <a:lvl6pPr marL="815873" indent="0">
              <a:buNone/>
              <a:defRPr sz="571" b="1"/>
            </a:lvl6pPr>
            <a:lvl7pPr marL="979048" indent="0">
              <a:buNone/>
              <a:defRPr sz="571" b="1"/>
            </a:lvl7pPr>
            <a:lvl8pPr marL="1142223" indent="0">
              <a:buNone/>
              <a:defRPr sz="571" b="1"/>
            </a:lvl8pPr>
            <a:lvl9pPr marL="1305397" indent="0">
              <a:buNone/>
              <a:defRPr sz="571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8449" y="894173"/>
            <a:ext cx="3979177" cy="131519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834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2055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191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713" y="163195"/>
            <a:ext cx="3018811" cy="571183"/>
          </a:xfrm>
        </p:spPr>
        <p:txBody>
          <a:bodyPr anchor="b"/>
          <a:lstStyle>
            <a:lvl1pPr>
              <a:defRPr sz="114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9177" y="352456"/>
            <a:ext cx="4738449" cy="1739613"/>
          </a:xfrm>
        </p:spPr>
        <p:txBody>
          <a:bodyPr/>
          <a:lstStyle>
            <a:lvl1pPr>
              <a:defRPr sz="1142"/>
            </a:lvl1pPr>
            <a:lvl2pPr>
              <a:defRPr sz="999"/>
            </a:lvl2pPr>
            <a:lvl3pPr>
              <a:defRPr sz="857"/>
            </a:lvl3pPr>
            <a:lvl4pPr>
              <a:defRPr sz="714"/>
            </a:lvl4pPr>
            <a:lvl5pPr>
              <a:defRPr sz="714"/>
            </a:lvl5pPr>
            <a:lvl6pPr>
              <a:defRPr sz="714"/>
            </a:lvl6pPr>
            <a:lvl7pPr>
              <a:defRPr sz="714"/>
            </a:lvl7pPr>
            <a:lvl8pPr>
              <a:defRPr sz="714"/>
            </a:lvl8pPr>
            <a:lvl9pPr>
              <a:defRPr sz="714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4713" y="734378"/>
            <a:ext cx="3018811" cy="1360525"/>
          </a:xfrm>
        </p:spPr>
        <p:txBody>
          <a:bodyPr/>
          <a:lstStyle>
            <a:lvl1pPr marL="0" indent="0">
              <a:buNone/>
              <a:defRPr sz="571"/>
            </a:lvl1pPr>
            <a:lvl2pPr marL="163175" indent="0">
              <a:buNone/>
              <a:defRPr sz="500"/>
            </a:lvl2pPr>
            <a:lvl3pPr marL="326349" indent="0">
              <a:buNone/>
              <a:defRPr sz="428"/>
            </a:lvl3pPr>
            <a:lvl4pPr marL="489524" indent="0">
              <a:buNone/>
              <a:defRPr sz="357"/>
            </a:lvl4pPr>
            <a:lvl5pPr marL="652699" indent="0">
              <a:buNone/>
              <a:defRPr sz="357"/>
            </a:lvl5pPr>
            <a:lvl6pPr marL="815873" indent="0">
              <a:buNone/>
              <a:defRPr sz="357"/>
            </a:lvl6pPr>
            <a:lvl7pPr marL="979048" indent="0">
              <a:buNone/>
              <a:defRPr sz="357"/>
            </a:lvl7pPr>
            <a:lvl8pPr marL="1142223" indent="0">
              <a:buNone/>
              <a:defRPr sz="357"/>
            </a:lvl8pPr>
            <a:lvl9pPr marL="1305397" indent="0">
              <a:buNone/>
              <a:defRPr sz="357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33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713" y="163195"/>
            <a:ext cx="3018811" cy="571183"/>
          </a:xfrm>
        </p:spPr>
        <p:txBody>
          <a:bodyPr anchor="b"/>
          <a:lstStyle>
            <a:lvl1pPr>
              <a:defRPr sz="114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79177" y="352456"/>
            <a:ext cx="4738449" cy="1739613"/>
          </a:xfrm>
        </p:spPr>
        <p:txBody>
          <a:bodyPr anchor="t"/>
          <a:lstStyle>
            <a:lvl1pPr marL="0" indent="0">
              <a:buNone/>
              <a:defRPr sz="1142"/>
            </a:lvl1pPr>
            <a:lvl2pPr marL="163175" indent="0">
              <a:buNone/>
              <a:defRPr sz="999"/>
            </a:lvl2pPr>
            <a:lvl3pPr marL="326349" indent="0">
              <a:buNone/>
              <a:defRPr sz="857"/>
            </a:lvl3pPr>
            <a:lvl4pPr marL="489524" indent="0">
              <a:buNone/>
              <a:defRPr sz="714"/>
            </a:lvl4pPr>
            <a:lvl5pPr marL="652699" indent="0">
              <a:buNone/>
              <a:defRPr sz="714"/>
            </a:lvl5pPr>
            <a:lvl6pPr marL="815873" indent="0">
              <a:buNone/>
              <a:defRPr sz="714"/>
            </a:lvl6pPr>
            <a:lvl7pPr marL="979048" indent="0">
              <a:buNone/>
              <a:defRPr sz="714"/>
            </a:lvl7pPr>
            <a:lvl8pPr marL="1142223" indent="0">
              <a:buNone/>
              <a:defRPr sz="714"/>
            </a:lvl8pPr>
            <a:lvl9pPr marL="1305397" indent="0">
              <a:buNone/>
              <a:defRPr sz="714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4713" y="734378"/>
            <a:ext cx="3018811" cy="1360525"/>
          </a:xfrm>
        </p:spPr>
        <p:txBody>
          <a:bodyPr/>
          <a:lstStyle>
            <a:lvl1pPr marL="0" indent="0">
              <a:buNone/>
              <a:defRPr sz="571"/>
            </a:lvl1pPr>
            <a:lvl2pPr marL="163175" indent="0">
              <a:buNone/>
              <a:defRPr sz="500"/>
            </a:lvl2pPr>
            <a:lvl3pPr marL="326349" indent="0">
              <a:buNone/>
              <a:defRPr sz="428"/>
            </a:lvl3pPr>
            <a:lvl4pPr marL="489524" indent="0">
              <a:buNone/>
              <a:defRPr sz="357"/>
            </a:lvl4pPr>
            <a:lvl5pPr marL="652699" indent="0">
              <a:buNone/>
              <a:defRPr sz="357"/>
            </a:lvl5pPr>
            <a:lvl6pPr marL="815873" indent="0">
              <a:buNone/>
              <a:defRPr sz="357"/>
            </a:lvl6pPr>
            <a:lvl7pPr marL="979048" indent="0">
              <a:buNone/>
              <a:defRPr sz="357"/>
            </a:lvl7pPr>
            <a:lvl8pPr marL="1142223" indent="0">
              <a:buNone/>
              <a:defRPr sz="357"/>
            </a:lvl8pPr>
            <a:lvl9pPr marL="1305397" indent="0">
              <a:buNone/>
              <a:defRPr sz="357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305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3493" y="130330"/>
            <a:ext cx="8072914" cy="473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3493" y="651647"/>
            <a:ext cx="8072914" cy="15531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493" y="2268864"/>
            <a:ext cx="2105978" cy="1303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30D11-9A55-4E8A-8092-FB35BF5613DD}" type="datetimeFigureOut">
              <a:rPr lang="es-CO" smtClean="0"/>
              <a:t>25/02/2026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00467" y="2268864"/>
            <a:ext cx="3158966" cy="1303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10429" y="2268864"/>
            <a:ext cx="2105978" cy="1303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B466B-39DE-42E3-9E57-EB86EC33574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83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326349" rtl="0" eaLnBrk="1" latinLnBrk="0" hangingPunct="1">
        <a:lnSpc>
          <a:spcPct val="90000"/>
        </a:lnSpc>
        <a:spcBef>
          <a:spcPct val="0"/>
        </a:spcBef>
        <a:buNone/>
        <a:defRPr sz="15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587" indent="-81587" algn="l" defTabSz="326349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999" kern="1200">
          <a:solidFill>
            <a:schemeClr val="tx1"/>
          </a:solidFill>
          <a:latin typeface="+mn-lt"/>
          <a:ea typeface="+mn-ea"/>
          <a:cs typeface="+mn-cs"/>
        </a:defRPr>
      </a:lvl1pPr>
      <a:lvl2pPr marL="244762" indent="-81587" algn="l" defTabSz="326349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857" kern="1200">
          <a:solidFill>
            <a:schemeClr val="tx1"/>
          </a:solidFill>
          <a:latin typeface="+mn-lt"/>
          <a:ea typeface="+mn-ea"/>
          <a:cs typeface="+mn-cs"/>
        </a:defRPr>
      </a:lvl2pPr>
      <a:lvl3pPr marL="407937" indent="-81587" algn="l" defTabSz="326349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714" kern="1200">
          <a:solidFill>
            <a:schemeClr val="tx1"/>
          </a:solidFill>
          <a:latin typeface="+mn-lt"/>
          <a:ea typeface="+mn-ea"/>
          <a:cs typeface="+mn-cs"/>
        </a:defRPr>
      </a:lvl3pPr>
      <a:lvl4pPr marL="571111" indent="-81587" algn="l" defTabSz="326349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2" kern="1200">
          <a:solidFill>
            <a:schemeClr val="tx1"/>
          </a:solidFill>
          <a:latin typeface="+mn-lt"/>
          <a:ea typeface="+mn-ea"/>
          <a:cs typeface="+mn-cs"/>
        </a:defRPr>
      </a:lvl4pPr>
      <a:lvl5pPr marL="734286" indent="-81587" algn="l" defTabSz="326349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2" kern="1200">
          <a:solidFill>
            <a:schemeClr val="tx1"/>
          </a:solidFill>
          <a:latin typeface="+mn-lt"/>
          <a:ea typeface="+mn-ea"/>
          <a:cs typeface="+mn-cs"/>
        </a:defRPr>
      </a:lvl5pPr>
      <a:lvl6pPr marL="897461" indent="-81587" algn="l" defTabSz="326349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2" kern="1200">
          <a:solidFill>
            <a:schemeClr val="tx1"/>
          </a:solidFill>
          <a:latin typeface="+mn-lt"/>
          <a:ea typeface="+mn-ea"/>
          <a:cs typeface="+mn-cs"/>
        </a:defRPr>
      </a:lvl6pPr>
      <a:lvl7pPr marL="1060635" indent="-81587" algn="l" defTabSz="326349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2" kern="1200">
          <a:solidFill>
            <a:schemeClr val="tx1"/>
          </a:solidFill>
          <a:latin typeface="+mn-lt"/>
          <a:ea typeface="+mn-ea"/>
          <a:cs typeface="+mn-cs"/>
        </a:defRPr>
      </a:lvl7pPr>
      <a:lvl8pPr marL="1223810" indent="-81587" algn="l" defTabSz="326349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2" kern="1200">
          <a:solidFill>
            <a:schemeClr val="tx1"/>
          </a:solidFill>
          <a:latin typeface="+mn-lt"/>
          <a:ea typeface="+mn-ea"/>
          <a:cs typeface="+mn-cs"/>
        </a:defRPr>
      </a:lvl8pPr>
      <a:lvl9pPr marL="1386985" indent="-81587" algn="l" defTabSz="326349" rtl="0" eaLnBrk="1" latinLnBrk="0" hangingPunct="1">
        <a:lnSpc>
          <a:spcPct val="90000"/>
        </a:lnSpc>
        <a:spcBef>
          <a:spcPts val="178"/>
        </a:spcBef>
        <a:buFont typeface="Arial" panose="020B0604020202020204" pitchFamily="34" charset="0"/>
        <a:buChar char="•"/>
        <a:defRPr sz="6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6349" rtl="0" eaLnBrk="1" latinLnBrk="0" hangingPunct="1">
        <a:defRPr sz="642" kern="1200">
          <a:solidFill>
            <a:schemeClr val="tx1"/>
          </a:solidFill>
          <a:latin typeface="+mn-lt"/>
          <a:ea typeface="+mn-ea"/>
          <a:cs typeface="+mn-cs"/>
        </a:defRPr>
      </a:lvl1pPr>
      <a:lvl2pPr marL="163175" algn="l" defTabSz="326349" rtl="0" eaLnBrk="1" latinLnBrk="0" hangingPunct="1">
        <a:defRPr sz="642" kern="1200">
          <a:solidFill>
            <a:schemeClr val="tx1"/>
          </a:solidFill>
          <a:latin typeface="+mn-lt"/>
          <a:ea typeface="+mn-ea"/>
          <a:cs typeface="+mn-cs"/>
        </a:defRPr>
      </a:lvl2pPr>
      <a:lvl3pPr marL="326349" algn="l" defTabSz="326349" rtl="0" eaLnBrk="1" latinLnBrk="0" hangingPunct="1">
        <a:defRPr sz="642" kern="1200">
          <a:solidFill>
            <a:schemeClr val="tx1"/>
          </a:solidFill>
          <a:latin typeface="+mn-lt"/>
          <a:ea typeface="+mn-ea"/>
          <a:cs typeface="+mn-cs"/>
        </a:defRPr>
      </a:lvl3pPr>
      <a:lvl4pPr marL="489524" algn="l" defTabSz="326349" rtl="0" eaLnBrk="1" latinLnBrk="0" hangingPunct="1">
        <a:defRPr sz="642" kern="1200">
          <a:solidFill>
            <a:schemeClr val="tx1"/>
          </a:solidFill>
          <a:latin typeface="+mn-lt"/>
          <a:ea typeface="+mn-ea"/>
          <a:cs typeface="+mn-cs"/>
        </a:defRPr>
      </a:lvl4pPr>
      <a:lvl5pPr marL="652699" algn="l" defTabSz="326349" rtl="0" eaLnBrk="1" latinLnBrk="0" hangingPunct="1">
        <a:defRPr sz="642" kern="1200">
          <a:solidFill>
            <a:schemeClr val="tx1"/>
          </a:solidFill>
          <a:latin typeface="+mn-lt"/>
          <a:ea typeface="+mn-ea"/>
          <a:cs typeface="+mn-cs"/>
        </a:defRPr>
      </a:lvl5pPr>
      <a:lvl6pPr marL="815873" algn="l" defTabSz="326349" rtl="0" eaLnBrk="1" latinLnBrk="0" hangingPunct="1">
        <a:defRPr sz="642" kern="1200">
          <a:solidFill>
            <a:schemeClr val="tx1"/>
          </a:solidFill>
          <a:latin typeface="+mn-lt"/>
          <a:ea typeface="+mn-ea"/>
          <a:cs typeface="+mn-cs"/>
        </a:defRPr>
      </a:lvl6pPr>
      <a:lvl7pPr marL="979048" algn="l" defTabSz="326349" rtl="0" eaLnBrk="1" latinLnBrk="0" hangingPunct="1">
        <a:defRPr sz="642" kern="1200">
          <a:solidFill>
            <a:schemeClr val="tx1"/>
          </a:solidFill>
          <a:latin typeface="+mn-lt"/>
          <a:ea typeface="+mn-ea"/>
          <a:cs typeface="+mn-cs"/>
        </a:defRPr>
      </a:lvl7pPr>
      <a:lvl8pPr marL="1142223" algn="l" defTabSz="326349" rtl="0" eaLnBrk="1" latinLnBrk="0" hangingPunct="1">
        <a:defRPr sz="642" kern="1200">
          <a:solidFill>
            <a:schemeClr val="tx1"/>
          </a:solidFill>
          <a:latin typeface="+mn-lt"/>
          <a:ea typeface="+mn-ea"/>
          <a:cs typeface="+mn-cs"/>
        </a:defRPr>
      </a:lvl8pPr>
      <a:lvl9pPr marL="1305397" algn="l" defTabSz="326349" rtl="0" eaLnBrk="1" latinLnBrk="0" hangingPunct="1">
        <a:defRPr sz="6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08A7EB0-6112-017B-EAFA-78FCA7706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002" y="1174216"/>
            <a:ext cx="3015189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s-CO" altLang="es-CO" sz="1600" b="1" i="1" dirty="0">
                <a:solidFill>
                  <a:srgbClr val="002060"/>
                </a:solidFill>
                <a:latin typeface="Bebas neue pro"/>
                <a:cs typeface="Times New Roman" panose="02020603050405020304" pitchFamily="18" charset="0"/>
              </a:rPr>
              <a:t>16 de marzo 2026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B5B3E49-B7E5-116A-9B6C-A21D3C51D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002" y="1579826"/>
            <a:ext cx="3489325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s-CO" altLang="es-CO" sz="1600" b="1" i="1" dirty="0">
                <a:solidFill>
                  <a:srgbClr val="002060"/>
                </a:solidFill>
                <a:latin typeface="Bebas neue pro"/>
                <a:cs typeface="Times New Roman" panose="02020603050405020304" pitchFamily="18" charset="0"/>
              </a:rPr>
              <a:t>09:00 a.m.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8AA9AA5-41F4-BED7-A40E-0D27F9E3B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8592" y="1861212"/>
            <a:ext cx="4041648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es-CO" altLang="es-CO" sz="1400" b="1" dirty="0">
                <a:solidFill>
                  <a:srgbClr val="002060"/>
                </a:solidFill>
                <a:latin typeface="Bebas neue pro"/>
                <a:cs typeface="Times New Roman" panose="02020603050405020304" pitchFamily="18" charset="0"/>
              </a:rPr>
              <a:t>Coronel JOVANNI CEPEDA SANABRIA</a:t>
            </a:r>
          </a:p>
          <a:p>
            <a:pPr>
              <a:defRPr/>
            </a:pPr>
            <a:r>
              <a:rPr lang="es-CO" altLang="es-CO" sz="1400" b="1" dirty="0">
                <a:solidFill>
                  <a:srgbClr val="002060"/>
                </a:solidFill>
                <a:latin typeface="Bebas neue pro"/>
                <a:cs typeface="Times New Roman" panose="02020603050405020304" pitchFamily="18" charset="0"/>
              </a:rPr>
              <a:t>Comandante Departamento de Policía Urabá</a:t>
            </a:r>
          </a:p>
        </p:txBody>
      </p:sp>
    </p:spTree>
    <p:extLst>
      <p:ext uri="{BB962C8B-B14F-4D97-AF65-F5344CB8AC3E}">
        <p14:creationId xmlns:p14="http://schemas.microsoft.com/office/powerpoint/2010/main" val="31041733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18</Words>
  <Application>Microsoft Office PowerPoint</Application>
  <PresentationFormat>Personalizado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Bebas neue pro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COEST - DAVID ENRIQUE GUERRERO SIERRA</dc:creator>
  <cp:lastModifiedBy>COEST - LUZ MARINA CARDENAS SILVA</cp:lastModifiedBy>
  <cp:revision>2</cp:revision>
  <dcterms:created xsi:type="dcterms:W3CDTF">2026-01-22T23:22:10Z</dcterms:created>
  <dcterms:modified xsi:type="dcterms:W3CDTF">2026-02-25T14:20:55Z</dcterms:modified>
</cp:coreProperties>
</file>